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70" r:id="rId6"/>
    <p:sldId id="271" r:id="rId7"/>
    <p:sldId id="269" r:id="rId8"/>
    <p:sldId id="262" r:id="rId9"/>
    <p:sldId id="263" r:id="rId10"/>
    <p:sldId id="264" r:id="rId11"/>
    <p:sldId id="272" r:id="rId12"/>
    <p:sldId id="273" r:id="rId13"/>
    <p:sldId id="286" r:id="rId14"/>
    <p:sldId id="285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59" r:id="rId2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D60093"/>
    <a:srgbClr val="FFCC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92" autoAdjust="0"/>
  </p:normalViewPr>
  <p:slideViewPr>
    <p:cSldViewPr snapToGrid="0">
      <p:cViewPr varScale="1">
        <p:scale>
          <a:sx n="110" d="100"/>
          <a:sy n="110" d="100"/>
        </p:scale>
        <p:origin x="594" y="84"/>
      </p:cViewPr>
      <p:guideLst/>
    </p:cSldViewPr>
  </p:slideViewPr>
  <p:outlineViewPr>
    <p:cViewPr>
      <p:scale>
        <a:sx n="33" d="100"/>
        <a:sy n="33" d="100"/>
      </p:scale>
      <p:origin x="0" y="-10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3215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1776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2004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496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714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9261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730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3284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5521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868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2995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1D744-5B0D-416F-8F36-6A1CA3F58F69}" type="datetimeFigureOut">
              <a:rPr lang="sk-SK" smtClean="0"/>
              <a:t>18. 6. 2015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BBAA-7F00-4ECB-82DD-920C63AE0F4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786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000" t="-9000" r="5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6321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030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  <a14:imgEffect>
                      <a14:colorTemperature colorTemp="5878"/>
                    </a14:imgEffect>
                    <a14:imgEffect>
                      <a14:saturation sat="33000"/>
                    </a14:imgEffect>
                    <a14:imgEffect>
                      <a14:brightnessContrast bright="-16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700088" y="342900"/>
            <a:ext cx="11491912" cy="47089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 smtClean="0">
              <a:solidFill>
                <a:srgbClr val="CC0066"/>
              </a:solidFill>
              <a:latin typeface="Lucida Calligraphy" panose="03010101010101010101" pitchFamily="66" charset="0"/>
            </a:endParaRPr>
          </a:p>
          <a:p>
            <a:endParaRPr lang="sk-SK" sz="2000" b="1" dirty="0">
              <a:solidFill>
                <a:srgbClr val="CC0066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838200" y="171449"/>
            <a:ext cx="10515600" cy="1341119"/>
          </a:xfrm>
        </p:spPr>
        <p:txBody>
          <a:bodyPr/>
          <a:lstStyle/>
          <a:p>
            <a:r>
              <a:rPr lang="sk-SK" b="1" dirty="0" smtClean="0">
                <a:solidFill>
                  <a:srgbClr val="D60093"/>
                </a:solidFill>
              </a:rPr>
              <a:t>   </a:t>
            </a:r>
            <a:r>
              <a:rPr lang="sk-SK" sz="4800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PROGRAM KU DŇU MATIEK</a:t>
            </a:r>
            <a:endParaRPr lang="sk-SK" sz="4800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1"/>
          </p:nvPr>
        </p:nvSpPr>
        <p:spPr>
          <a:xfrm>
            <a:off x="470427" y="1341118"/>
            <a:ext cx="5230368" cy="505967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1. Príhovor : Vasil, Ninka    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2. Báseň: Janka, Viktor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3. Pieseň: Tak ako tmavú noc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4. Pásmo básní o mamičke: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I.oddelenie (Vozárová)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5. Pieseň: Jedna druhej riekla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6. Pásmo básní: II.oddelenie (Ivaničová)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7. Pieseň: Červený kacheľ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8. Moja mama, Kto to mamke pomáha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I.oddelenie (Vozárová)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9. Ľudové piesne: Veronika -I.oddelenie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                       Ninka- I.oddelenie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                       Laura – II.oddelenie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                       Janka – II.oddelenie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                       Natálka – II.oddelenie</a:t>
            </a:r>
          </a:p>
          <a:p>
            <a:pPr marL="0" indent="0">
              <a:buNone/>
            </a:pPr>
            <a:endParaRPr lang="sk-SK" spc="100" dirty="0">
              <a:solidFill>
                <a:srgbClr val="D60093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2"/>
          </p:nvPr>
        </p:nvSpPr>
        <p:spPr>
          <a:xfrm>
            <a:off x="6693407" y="1341119"/>
            <a:ext cx="4969505" cy="505967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10. Ľudová pieseň: A ja taká dzivočka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11. Pásmo: Moja bába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II.oddelenie (Ivaničová)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12. Telegramy: I.oddelenie (Vozárová)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13. Ľudová hra: Čížiček, čížiček....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II.oddelenie (Ivaničová)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14. Báseň: Veronika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15. Scénka: O slniečku lúke a kytičke 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II.oddelenie (Ivaničová)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16. Tanec: I.oddelenie + prekvapenie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 (Vozárová)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17. Záverečný príhovor: Vasil Pirčák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18. Spoločná pieseň: Čo všetko deťom </a:t>
            </a:r>
          </a:p>
          <a:p>
            <a:pPr marL="0" indent="0">
              <a:buNone/>
            </a:pPr>
            <a:r>
              <a:rPr lang="sk-SK" sz="3300" spc="100" dirty="0">
                <a:solidFill>
                  <a:srgbClr val="CC0066"/>
                </a:solidFill>
                <a:latin typeface="Arial Black" panose="020B0A04020102020204" pitchFamily="34" charset="0"/>
              </a:rPr>
              <a:t> </a:t>
            </a: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    k šťastiu treba...</a:t>
            </a:r>
          </a:p>
          <a:p>
            <a:pPr marL="0" indent="0">
              <a:buNone/>
            </a:pPr>
            <a:r>
              <a:rPr lang="sk-SK" sz="3300" spc="100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19. Rozdávanie darčekov</a:t>
            </a:r>
          </a:p>
          <a:p>
            <a:endParaRPr lang="sk-SK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841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  <a14:imgEffect>
                      <a14:sharpenSoften amount="-68000"/>
                    </a14:imgEffect>
                    <a14:imgEffect>
                      <a14:colorTemperature colorTemp="7200"/>
                    </a14:imgEffect>
                    <a14:imgEffect>
                      <a14:saturation sat="32000"/>
                    </a14:imgEffect>
                    <a14:imgEffect>
                      <a14:brightnessContrast bright="11000" contrast="7000"/>
                    </a14:imgEffect>
                  </a14:imgLayer>
                </a14:imgProps>
              </a:ext>
            </a:extLst>
          </a:blip>
          <a:srcRect/>
          <a:stretch>
            <a:fillRect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2486648" y="1934802"/>
            <a:ext cx="10101263" cy="4900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2" name="BlokTextu 1"/>
          <p:cNvSpPr txBox="1"/>
          <p:nvPr/>
        </p:nvSpPr>
        <p:spPr>
          <a:xfrm>
            <a:off x="6142008" y="2236727"/>
            <a:ext cx="54260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Ešte som len maličká, malá</a:t>
            </a:r>
          </a:p>
          <a:p>
            <a:pPr algn="just"/>
            <a:r>
              <a:rPr lang="sk-SK" b="1" dirty="0">
                <a:solidFill>
                  <a:srgbClr val="CC0066"/>
                </a:solidFill>
                <a:latin typeface="Arial Black" panose="020B0A04020102020204" pitchFamily="34" charset="0"/>
              </a:rPr>
              <a:t>r</a:t>
            </a:r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ada by som všetkých privítala.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Jak je vidieť, zišlo sa vás tu dosť</a:t>
            </a:r>
          </a:p>
          <a:p>
            <a:pPr algn="just"/>
            <a:r>
              <a:rPr lang="sk-SK" b="1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to nám robí veľkú radosť. </a:t>
            </a:r>
          </a:p>
          <a:p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Ako nám to pôjde chcel by každý vedieť,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keď tu bude na nás toľko očí hľadieť.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V hlavičkách to máme dobre uložené,</a:t>
            </a:r>
          </a:p>
          <a:p>
            <a:pPr algn="just"/>
            <a:r>
              <a:rPr lang="sk-SK" b="1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le v srdiečka, ach, celé vyplašené.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Niečo viem, niečo popletiem.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A tak milí hostia, milé mamy,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vítame vás medzi nami.</a:t>
            </a:r>
          </a:p>
          <a:p>
            <a:pPr algn="just"/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Mnoho zdaru vy nám prajte</a:t>
            </a:r>
          </a:p>
          <a:p>
            <a:pPr algn="just"/>
            <a:r>
              <a:rPr lang="sk-SK" b="1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sk-SK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 na konci zatlieskajte.</a:t>
            </a:r>
            <a:endParaRPr lang="sk-SK" b="1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4968815" y="931603"/>
            <a:ext cx="6761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BÁSEŇ PRE MAMKY</a:t>
            </a:r>
            <a:endParaRPr lang="sk-SK" sz="4400" b="1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735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47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28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Obrázok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52" y="-18000"/>
            <a:ext cx="9720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81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33" y="0"/>
            <a:ext cx="9720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19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1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22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16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36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66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13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9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5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14" y="-1"/>
            <a:ext cx="9720000" cy="6858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5341205" y="3338746"/>
            <a:ext cx="4908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i="1" dirty="0" smtClean="0">
                <a:solidFill>
                  <a:srgbClr val="CC006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ĽUDOVÉ PIESNE</a:t>
            </a:r>
            <a:endParaRPr lang="sk-SK" sz="3600" b="1" i="1" dirty="0">
              <a:solidFill>
                <a:srgbClr val="CC006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95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91" y="0"/>
            <a:ext cx="9720000" cy="6876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2928532" y="3438000"/>
            <a:ext cx="6140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SPI</a:t>
            </a:r>
            <a:r>
              <a:rPr lang="sk-SK" sz="40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BÁBIKA...</a:t>
            </a:r>
            <a:endParaRPr lang="sk-SK" sz="4000" b="1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062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89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18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16" y="0"/>
            <a:ext cx="968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26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59" y="0"/>
            <a:ext cx="9720000" cy="6858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1694679" y="3286989"/>
            <a:ext cx="498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POŠTÁRIK</a:t>
            </a:r>
            <a:endParaRPr lang="sk-SK" sz="3600" b="1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075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90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12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864" y="0"/>
            <a:ext cx="9720000" cy="6858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6934095" y="2782669"/>
            <a:ext cx="506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ĽUDOVÁ HRA</a:t>
            </a:r>
            <a:endParaRPr lang="sk-SK" sz="3600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26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41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20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866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39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66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52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617" y="0"/>
            <a:ext cx="97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99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376" y="0"/>
            <a:ext cx="9720000" cy="6858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3268959" y="3269736"/>
            <a:ext cx="57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SRDIEČKO Z LÁSKY</a:t>
            </a:r>
            <a:endParaRPr lang="sk-SK" sz="3600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13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44" y="0"/>
            <a:ext cx="9720000" cy="68580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2179123" y="2721114"/>
            <a:ext cx="4610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ĎAKUJEME</a:t>
            </a:r>
            <a:endParaRPr lang="sk-SK" sz="4000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539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6000" pressure="5"/>
                    </a14:imgEffect>
                    <a14:imgEffect>
                      <a14:sharpenSoften amount="-50000"/>
                    </a14:imgEffect>
                    <a14:imgEffect>
                      <a14:brightnessContrast bright="-5000" contrast="6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269202" y="1216143"/>
            <a:ext cx="706494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anose="020B0A02020104020203" pitchFamily="34" charset="-18"/>
              </a:rPr>
              <a:t>        </a:t>
            </a:r>
            <a:r>
              <a:rPr lang="sk-SK" sz="48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SPRACOVALA</a:t>
            </a:r>
            <a:r>
              <a:rPr lang="sk-SK" sz="40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endParaRPr lang="sk-SK" sz="4000" b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endParaRPr lang="sk-SK" sz="4000" b="1" dirty="0" smtClean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sk-SK" sz="40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</a:t>
            </a:r>
            <a:r>
              <a:rPr lang="sk-SK" sz="44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JANA  IVANIČOVÁ</a:t>
            </a:r>
            <a:endParaRPr lang="sk-SK" sz="4400" b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495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149</Words>
  <Application>Microsoft Office PowerPoint</Application>
  <PresentationFormat>Širokouhlá</PresentationFormat>
  <Paragraphs>83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Franklin Gothic Heavy</vt:lpstr>
      <vt:lpstr>Gill Sans Ultra Bold</vt:lpstr>
      <vt:lpstr>Lucida Calligraphy</vt:lpstr>
      <vt:lpstr>Times New Roman</vt:lpstr>
      <vt:lpstr>Motív Office</vt:lpstr>
      <vt:lpstr>Prezentácia programu PowerPoint</vt:lpstr>
      <vt:lpstr>Prezentácia programu PowerPoint</vt:lpstr>
      <vt:lpstr>   PROGRAM KU DŇU MATIEK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Mama a oco</dc:creator>
  <cp:lastModifiedBy>Mama a oco</cp:lastModifiedBy>
  <cp:revision>29</cp:revision>
  <dcterms:created xsi:type="dcterms:W3CDTF">2015-05-24T18:42:26Z</dcterms:created>
  <dcterms:modified xsi:type="dcterms:W3CDTF">2015-06-18T17:34:04Z</dcterms:modified>
</cp:coreProperties>
</file>